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85" r:id="rId3"/>
    <p:sldId id="284" r:id="rId4"/>
    <p:sldId id="283" r:id="rId5"/>
    <p:sldId id="282" r:id="rId6"/>
    <p:sldId id="279" r:id="rId7"/>
    <p:sldId id="277" r:id="rId8"/>
    <p:sldId id="27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6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1756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памят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324036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крыл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64704"/>
            <a:ext cx="352839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01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Иван Андреевич Крылов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20838" y="2649538"/>
            <a:ext cx="5543450" cy="37317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580x380_JN511SFsRWxZYk9pw58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838" y="2649538"/>
            <a:ext cx="5543450" cy="373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74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43000" y="332656"/>
            <a:ext cx="3346704" cy="936104"/>
          </a:xfrm>
        </p:spPr>
        <p:txBody>
          <a:bodyPr/>
          <a:lstStyle/>
          <a:p>
            <a:r>
              <a:rPr lang="ru-RU" sz="2000" b="0" dirty="0"/>
              <a:t>Кто в лесу без топоров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0" dirty="0"/>
              <a:t>Строит избу без углов</a:t>
            </a:r>
            <a:r>
              <a:rPr lang="ru-RU" sz="2000" b="0" dirty="0" smtClean="0"/>
              <a:t>?</a:t>
            </a:r>
            <a:r>
              <a:rPr lang="ru-RU" sz="2000" b="0" dirty="0"/>
              <a:t> </a:t>
            </a:r>
            <a:endParaRPr lang="ru-RU" sz="2000" dirty="0" smtClean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56447" y="2348880"/>
            <a:ext cx="3346704" cy="3600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7302" y="116632"/>
            <a:ext cx="3346704" cy="1944216"/>
          </a:xfrm>
        </p:spPr>
        <p:txBody>
          <a:bodyPr/>
          <a:lstStyle/>
          <a:p>
            <a:r>
              <a:rPr lang="ru-RU" sz="2000" b="0" dirty="0"/>
              <a:t>Самолётик лёгкий быстрый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0" dirty="0"/>
              <a:t>Над цветком летит душистым.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0" dirty="0"/>
              <a:t>Крылья, хвостик и глаза.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0" dirty="0"/>
              <a:t>Это чудо …</a:t>
            </a:r>
            <a:endParaRPr lang="ru-RU" sz="2000" dirty="0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645025" y="2348880"/>
            <a:ext cx="3887415" cy="3600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ользователь\Desktop\мурав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2348880"/>
            <a:ext cx="334940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стрекоз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381642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3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6698" y="575420"/>
            <a:ext cx="7439758" cy="155743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Басня</a:t>
            </a:r>
            <a:br>
              <a:rPr lang="ru-RU" dirty="0" smtClean="0"/>
            </a:br>
            <a:r>
              <a:rPr lang="ru-RU" dirty="0" smtClean="0"/>
              <a:t> «Стрекоза и Муравей»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2420888"/>
            <a:ext cx="5752728" cy="34563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Пользователь\Desktop\36424fa67ad7fe6022a45c998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0888"/>
            <a:ext cx="676875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85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496944" cy="6192688"/>
          </a:xfrm>
        </p:spPr>
        <p:txBody>
          <a:bodyPr/>
          <a:lstStyle/>
          <a:p>
            <a:pPr marL="182880" indent="0">
              <a:buNone/>
            </a:pPr>
            <a:r>
              <a:rPr lang="ru-RU" sz="3600" dirty="0" smtClean="0"/>
              <a:t>Басня- это литературный жанр, с краткой формой повествования, где действуют звери, птицы, вещи, а подразумеваются под ними люди, высмеиваются их пороки.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В басне содержится краткое нравоучительное заключение -мораль.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4805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9297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Как  жилось Стрекозе летом?</a:t>
            </a:r>
          </a:p>
          <a:p>
            <a:pPr marL="45720" indent="0">
              <a:buNone/>
            </a:pPr>
            <a:r>
              <a:rPr lang="ru-RU" sz="2800" dirty="0" smtClean="0"/>
              <a:t>Как изменилась жизнь Стрекозы?</a:t>
            </a:r>
          </a:p>
          <a:p>
            <a:pPr marL="45720" indent="0">
              <a:buNone/>
            </a:pPr>
            <a:r>
              <a:rPr lang="ru-RU" sz="2800" dirty="0" smtClean="0"/>
              <a:t>С какой мольбой обратилась Стрекоза к Муравью?</a:t>
            </a:r>
          </a:p>
          <a:p>
            <a:pPr marL="45720" indent="0">
              <a:buNone/>
            </a:pPr>
            <a:r>
              <a:rPr lang="ru-RU" sz="2800" dirty="0" smtClean="0"/>
              <a:t>Какая мораль басни?</a:t>
            </a:r>
          </a:p>
          <a:p>
            <a:pPr marL="45720" indent="0">
              <a:buNone/>
            </a:pPr>
            <a:r>
              <a:rPr lang="ru-RU" sz="2800" dirty="0" smtClean="0"/>
              <a:t>Почему Муравей не пустил Стрекозу?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7146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9552" y="692696"/>
            <a:ext cx="3346704" cy="639762"/>
          </a:xfrm>
        </p:spPr>
        <p:txBody>
          <a:bodyPr/>
          <a:lstStyle/>
          <a:p>
            <a:r>
              <a:rPr lang="ru-RU" sz="4000" dirty="0" smtClean="0"/>
              <a:t>Стрекоза</a:t>
            </a:r>
            <a:endParaRPr lang="ru-RU" sz="4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220072" y="731520"/>
            <a:ext cx="3240360" cy="639762"/>
          </a:xfrm>
        </p:spPr>
        <p:txBody>
          <a:bodyPr/>
          <a:lstStyle/>
          <a:p>
            <a:r>
              <a:rPr lang="ru-RU" sz="4000" dirty="0" smtClean="0"/>
              <a:t>Муравей</a:t>
            </a:r>
            <a:endParaRPr lang="ru-RU" sz="4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1916832"/>
            <a:ext cx="6512511" cy="44644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легкомысленная</a:t>
            </a:r>
            <a:br>
              <a:rPr lang="ru-RU" dirty="0" smtClean="0"/>
            </a:br>
            <a:r>
              <a:rPr lang="ru-RU" dirty="0" smtClean="0"/>
              <a:t>трудолюбивый</a:t>
            </a:r>
            <a:br>
              <a:rPr lang="ru-RU" dirty="0" smtClean="0"/>
            </a:br>
            <a:r>
              <a:rPr lang="ru-RU" dirty="0" smtClean="0"/>
              <a:t>труженик</a:t>
            </a:r>
            <a:br>
              <a:rPr lang="ru-RU" dirty="0" smtClean="0"/>
            </a:br>
            <a:r>
              <a:rPr lang="ru-RU" dirty="0" smtClean="0"/>
              <a:t>умный </a:t>
            </a:r>
            <a:br>
              <a:rPr lang="ru-RU" dirty="0" smtClean="0"/>
            </a:br>
            <a:r>
              <a:rPr lang="ru-RU" dirty="0" smtClean="0"/>
              <a:t>беззаботная</a:t>
            </a:r>
            <a:br>
              <a:rPr lang="ru-RU" dirty="0" smtClean="0"/>
            </a:br>
            <a:r>
              <a:rPr lang="ru-RU" dirty="0" smtClean="0"/>
              <a:t>веселая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59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132856"/>
            <a:ext cx="6512511" cy="3382312"/>
          </a:xfrm>
        </p:spPr>
        <p:txBody>
          <a:bodyPr/>
          <a:lstStyle/>
          <a:p>
            <a:pPr marL="0" indent="0" algn="l">
              <a:buNone/>
            </a:pPr>
            <a:r>
              <a:rPr lang="ru-RU" sz="3600" dirty="0" smtClean="0"/>
              <a:t>Выучить басню наизусть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Выучить басню наизусть и подобрать пословицы, которые можно отнести к Муравью </a:t>
            </a:r>
            <a:r>
              <a:rPr lang="ru-RU" sz="3600" smtClean="0"/>
              <a:t>и Стрекозе.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140133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 smtClean="0"/>
              <a:t>     Домашнее задание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3285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119</TotalTime>
  <Words>77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Иван Андреевич Крылов</vt:lpstr>
      <vt:lpstr>Презентация PowerPoint</vt:lpstr>
      <vt:lpstr>Басня  «Стрекоза и Муравей»</vt:lpstr>
      <vt:lpstr>Басня- это литературный жанр, с краткой формой повествования, где действуют звери, птицы, вещи, а подразумеваются под ними люди, высмеиваются их пороки.  В басне содержится краткое нравоучительное заключение -мораль.</vt:lpstr>
      <vt:lpstr>Презентация PowerPoint</vt:lpstr>
      <vt:lpstr>легкомысленная трудолюбивый труженик умный  беззаботная веселая </vt:lpstr>
      <vt:lpstr>Выучить басню наизусть  Выучить басню наизусть и подобрать пословицы, которые можно отнести к Муравью и Стрекозе.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Андреевич Крылов</dc:title>
  <dc:creator>Пользователь</dc:creator>
  <cp:lastModifiedBy>Пользователь</cp:lastModifiedBy>
  <cp:revision>19</cp:revision>
  <dcterms:created xsi:type="dcterms:W3CDTF">2014-10-25T15:16:47Z</dcterms:created>
  <dcterms:modified xsi:type="dcterms:W3CDTF">2015-02-28T05:55:27Z</dcterms:modified>
</cp:coreProperties>
</file>